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4" d="100"/>
          <a:sy n="74" d="100"/>
        </p:scale>
        <p:origin x="-1044"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454A2E9A-DCDB-4EA2-9E01-590CAB85B2C4}" type="datetimeFigureOut">
              <a:rPr lang="en-US" smtClean="0"/>
              <a:pPr/>
              <a:t>9/24/2011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54A2E9A-DCDB-4EA2-9E01-590CAB85B2C4}" type="datetimeFigureOut">
              <a:rPr lang="en-US" smtClean="0"/>
              <a:pPr/>
              <a:t>9/24/2011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54A2E9A-DCDB-4EA2-9E01-590CAB85B2C4}" type="datetimeFigureOut">
              <a:rPr lang="en-US" smtClean="0"/>
              <a:pPr/>
              <a:t>9/24/2011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54A2E9A-DCDB-4EA2-9E01-590CAB85B2C4}" type="datetimeFigureOut">
              <a:rPr lang="en-US" smtClean="0"/>
              <a:pPr/>
              <a:t>9/24/2011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54A2E9A-DCDB-4EA2-9E01-590CAB85B2C4}" type="datetimeFigureOut">
              <a:rPr lang="en-US" smtClean="0"/>
              <a:pPr/>
              <a:t>9/24/2011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454A2E9A-DCDB-4EA2-9E01-590CAB85B2C4}" type="datetimeFigureOut">
              <a:rPr lang="en-US" smtClean="0"/>
              <a:pPr/>
              <a:t>9/24/2011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454A2E9A-DCDB-4EA2-9E01-590CAB85B2C4}" type="datetimeFigureOut">
              <a:rPr lang="en-US" smtClean="0"/>
              <a:pPr/>
              <a:t>9/24/2011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454A2E9A-DCDB-4EA2-9E01-590CAB85B2C4}" type="datetimeFigureOut">
              <a:rPr lang="en-US" smtClean="0"/>
              <a:pPr/>
              <a:t>9/24/2011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54A2E9A-DCDB-4EA2-9E01-590CAB85B2C4}" type="datetimeFigureOut">
              <a:rPr lang="en-US" smtClean="0"/>
              <a:pPr/>
              <a:t>9/24/2011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54A2E9A-DCDB-4EA2-9E01-590CAB85B2C4}" type="datetimeFigureOut">
              <a:rPr lang="en-US" smtClean="0"/>
              <a:pPr/>
              <a:t>9/24/2011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54A2E9A-DCDB-4EA2-9E01-590CAB85B2C4}" type="datetimeFigureOut">
              <a:rPr lang="en-US" smtClean="0"/>
              <a:pPr/>
              <a:t>9/24/2011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FF4AC8-26D0-476D-BC66-F6BD8B523C00}"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54A2E9A-DCDB-4EA2-9E01-590CAB85B2C4}" type="datetimeFigureOut">
              <a:rPr lang="en-US" smtClean="0"/>
              <a:pPr/>
              <a:t>9/24/2011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1FF4AC8-26D0-476D-BC66-F6BD8B523C00}"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Cunningham Ch. 1 &amp; 2</a:t>
            </a:r>
            <a:endParaRPr lang="en-US" dirty="0"/>
          </a:p>
        </p:txBody>
      </p:sp>
      <p:sp>
        <p:nvSpPr>
          <p:cNvPr id="3" name="Subtitle 2"/>
          <p:cNvSpPr>
            <a:spLocks noGrp="1"/>
          </p:cNvSpPr>
          <p:nvPr>
            <p:ph type="subTitle" idx="1"/>
          </p:nvPr>
        </p:nvSpPr>
        <p:spPr/>
        <p:txBody>
          <a:bodyPr/>
          <a:lstStyle/>
          <a:p>
            <a:r>
              <a:rPr lang="en-US" b="1" dirty="0" smtClean="0">
                <a:solidFill>
                  <a:schemeClr val="tx1"/>
                </a:solidFill>
              </a:rPr>
              <a:t>ED 592A</a:t>
            </a:r>
          </a:p>
          <a:p>
            <a:r>
              <a:rPr lang="en-US" b="1" dirty="0" smtClean="0">
                <a:solidFill>
                  <a:schemeClr val="tx1"/>
                </a:solidFill>
              </a:rPr>
              <a:t>Fall 2011</a:t>
            </a:r>
            <a:endParaRPr lang="en-US" b="1" dirty="0">
              <a:solidFill>
                <a:schemeClr val="tx1"/>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Things to think about…</a:t>
            </a:r>
            <a:endParaRPr lang="en-US" dirty="0"/>
          </a:p>
        </p:txBody>
      </p:sp>
      <p:sp>
        <p:nvSpPr>
          <p:cNvPr id="3" name="Content Placeholder 2"/>
          <p:cNvSpPr>
            <a:spLocks noGrp="1"/>
          </p:cNvSpPr>
          <p:nvPr>
            <p:ph idx="1"/>
          </p:nvPr>
        </p:nvSpPr>
        <p:spPr/>
        <p:txBody>
          <a:bodyPr>
            <a:normAutofit fontScale="77500" lnSpcReduction="20000"/>
          </a:bodyPr>
          <a:lstStyle/>
          <a:p>
            <a:pPr>
              <a:buNone/>
            </a:pPr>
            <a:r>
              <a:rPr lang="en-US" dirty="0" smtClean="0"/>
              <a:t>Have you d</a:t>
            </a:r>
            <a:r>
              <a:rPr lang="en-US" dirty="0" smtClean="0"/>
              <a:t>iscussed </a:t>
            </a:r>
            <a:r>
              <a:rPr lang="en-US" dirty="0" smtClean="0"/>
              <a:t>“expectations” with your mentor?</a:t>
            </a:r>
          </a:p>
          <a:p>
            <a:pPr>
              <a:buNone/>
            </a:pPr>
            <a:endParaRPr lang="en-US" dirty="0"/>
          </a:p>
          <a:p>
            <a:pPr>
              <a:buNone/>
            </a:pPr>
            <a:r>
              <a:rPr lang="en-US" dirty="0" smtClean="0"/>
              <a:t>Will </a:t>
            </a:r>
            <a:r>
              <a:rPr lang="en-US" dirty="0" smtClean="0"/>
              <a:t>these expectations change </a:t>
            </a:r>
            <a:r>
              <a:rPr lang="en-US" dirty="0" smtClean="0"/>
              <a:t>over the course of the year?</a:t>
            </a:r>
          </a:p>
          <a:p>
            <a:pPr>
              <a:buNone/>
            </a:pPr>
            <a:endParaRPr lang="en-US" dirty="0"/>
          </a:p>
          <a:p>
            <a:pPr>
              <a:buNone/>
            </a:pPr>
            <a:r>
              <a:rPr lang="en-US" dirty="0" smtClean="0"/>
              <a:t>Do you have a long-range plan for hours?</a:t>
            </a:r>
          </a:p>
          <a:p>
            <a:pPr>
              <a:buNone/>
            </a:pPr>
            <a:endParaRPr lang="en-US" dirty="0"/>
          </a:p>
          <a:p>
            <a:pPr>
              <a:buNone/>
            </a:pPr>
            <a:r>
              <a:rPr lang="en-US" dirty="0" smtClean="0"/>
              <a:t>Philosophy… What are you grounded in now and do you think that will change?</a:t>
            </a:r>
          </a:p>
          <a:p>
            <a:pPr>
              <a:buNone/>
            </a:pPr>
            <a:endParaRPr lang="en-US" dirty="0"/>
          </a:p>
          <a:p>
            <a:pPr>
              <a:buNone/>
            </a:pPr>
            <a:r>
              <a:rPr lang="en-US" dirty="0" smtClean="0"/>
              <a:t>Remember: Getting </a:t>
            </a:r>
            <a:r>
              <a:rPr lang="en-US" dirty="0" smtClean="0"/>
              <a:t>good experience is the only remedy for inexperience.</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Internship and Mentoring</a:t>
            </a:r>
            <a:endParaRPr lang="en-US" dirty="0"/>
          </a:p>
        </p:txBody>
      </p:sp>
      <p:sp>
        <p:nvSpPr>
          <p:cNvPr id="3" name="Content Placeholder 2"/>
          <p:cNvSpPr>
            <a:spLocks noGrp="1"/>
          </p:cNvSpPr>
          <p:nvPr>
            <p:ph idx="1"/>
          </p:nvPr>
        </p:nvSpPr>
        <p:spPr/>
        <p:txBody>
          <a:bodyPr/>
          <a:lstStyle/>
          <a:p>
            <a:pPr>
              <a:buNone/>
            </a:pPr>
            <a:r>
              <a:rPr lang="en-US" dirty="0" smtClean="0"/>
              <a:t>Integrating Knowledge and Experience in real-world settings.</a:t>
            </a:r>
          </a:p>
          <a:p>
            <a:pPr>
              <a:buNone/>
            </a:pPr>
            <a:endParaRPr lang="en-US" dirty="0"/>
          </a:p>
          <a:p>
            <a:pPr>
              <a:buNone/>
            </a:pPr>
            <a:r>
              <a:rPr lang="en-US" dirty="0" smtClean="0"/>
              <a:t>This occurs through “purposeful engagement” in administrative roles… This is your chance to learn without the accountability of being an administrator (take advantage of it… ask many questions and reflect, reflect, reflect)</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Reciprocal Sharing</a:t>
            </a:r>
            <a:endParaRPr lang="en-US" dirty="0"/>
          </a:p>
        </p:txBody>
      </p:sp>
      <p:sp>
        <p:nvSpPr>
          <p:cNvPr id="3" name="Content Placeholder 2"/>
          <p:cNvSpPr>
            <a:spLocks noGrp="1"/>
          </p:cNvSpPr>
          <p:nvPr>
            <p:ph idx="1"/>
          </p:nvPr>
        </p:nvSpPr>
        <p:spPr/>
        <p:txBody>
          <a:bodyPr>
            <a:normAutofit lnSpcReduction="10000"/>
          </a:bodyPr>
          <a:lstStyle/>
          <a:p>
            <a:pPr>
              <a:buNone/>
            </a:pPr>
            <a:r>
              <a:rPr lang="en-US" dirty="0" smtClean="0"/>
              <a:t>The interaction and discussion between “practicing” and “aspiring” principals.</a:t>
            </a:r>
          </a:p>
          <a:p>
            <a:pPr>
              <a:buNone/>
            </a:pPr>
            <a:endParaRPr lang="en-US" dirty="0"/>
          </a:p>
          <a:p>
            <a:pPr>
              <a:buNone/>
            </a:pPr>
            <a:r>
              <a:rPr lang="en-US" dirty="0" smtClean="0"/>
              <a:t>Meet often and ask questions. Include these interactions and meetings in your logs.</a:t>
            </a:r>
          </a:p>
          <a:p>
            <a:pPr>
              <a:buNone/>
            </a:pPr>
            <a:endParaRPr lang="en-US" dirty="0"/>
          </a:p>
          <a:p>
            <a:pPr>
              <a:buNone/>
            </a:pPr>
            <a:r>
              <a:rPr lang="en-US" dirty="0" smtClean="0"/>
              <a:t>You can learn from every situation (things you see handled well and things you would never do as an administrator)</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Mentoring</a:t>
            </a:r>
            <a:endParaRPr lang="en-US" dirty="0"/>
          </a:p>
        </p:txBody>
      </p:sp>
      <p:sp>
        <p:nvSpPr>
          <p:cNvPr id="3" name="Content Placeholder 2"/>
          <p:cNvSpPr>
            <a:spLocks noGrp="1"/>
          </p:cNvSpPr>
          <p:nvPr>
            <p:ph idx="1"/>
          </p:nvPr>
        </p:nvSpPr>
        <p:spPr/>
        <p:txBody>
          <a:bodyPr>
            <a:normAutofit fontScale="92500" lnSpcReduction="20000"/>
          </a:bodyPr>
          <a:lstStyle/>
          <a:p>
            <a:pPr>
              <a:buNone/>
            </a:pPr>
            <a:r>
              <a:rPr lang="en-US" dirty="0" smtClean="0"/>
              <a:t>Definition:</a:t>
            </a:r>
          </a:p>
          <a:p>
            <a:pPr>
              <a:buNone/>
            </a:pPr>
            <a:r>
              <a:rPr lang="en-US" dirty="0" smtClean="0"/>
              <a:t>A process focused on the development and advancement of a </a:t>
            </a:r>
            <a:r>
              <a:rPr lang="en-US" dirty="0" err="1" smtClean="0"/>
              <a:t>protege</a:t>
            </a:r>
            <a:r>
              <a:rPr lang="en-US" dirty="0" smtClean="0"/>
              <a:t> by someone in a position of authority within the profession.</a:t>
            </a:r>
          </a:p>
          <a:p>
            <a:pPr>
              <a:buNone/>
            </a:pPr>
            <a:endParaRPr lang="en-US" dirty="0"/>
          </a:p>
          <a:p>
            <a:pPr>
              <a:buNone/>
            </a:pPr>
            <a:r>
              <a:rPr lang="en-US" dirty="0" smtClean="0"/>
              <a:t>What if this does not occur…?</a:t>
            </a:r>
          </a:p>
          <a:p>
            <a:pPr>
              <a:buNone/>
            </a:pPr>
            <a:endParaRPr lang="en-US" dirty="0"/>
          </a:p>
          <a:p>
            <a:pPr>
              <a:buNone/>
            </a:pPr>
            <a:r>
              <a:rPr lang="en-US" dirty="0" smtClean="0"/>
              <a:t>How will you obtain opportunities to ensure you are ready to “LEAD” a school when finished with the program?</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Hoops and More Hoops</a:t>
            </a:r>
            <a:endParaRPr lang="en-US" dirty="0"/>
          </a:p>
        </p:txBody>
      </p:sp>
      <p:sp>
        <p:nvSpPr>
          <p:cNvPr id="3" name="Content Placeholder 2"/>
          <p:cNvSpPr>
            <a:spLocks noGrp="1"/>
          </p:cNvSpPr>
          <p:nvPr>
            <p:ph idx="1"/>
          </p:nvPr>
        </p:nvSpPr>
        <p:spPr/>
        <p:txBody>
          <a:bodyPr>
            <a:normAutofit lnSpcReduction="10000"/>
          </a:bodyPr>
          <a:lstStyle/>
          <a:p>
            <a:pPr>
              <a:buNone/>
            </a:pPr>
            <a:r>
              <a:rPr lang="en-US" dirty="0" smtClean="0"/>
              <a:t>If the internship is viewed as another hoop that the intern must go through, neither person will learn or gain much from the experience.</a:t>
            </a:r>
          </a:p>
          <a:p>
            <a:pPr>
              <a:buNone/>
            </a:pPr>
            <a:endParaRPr lang="en-US" dirty="0"/>
          </a:p>
          <a:p>
            <a:pPr>
              <a:buNone/>
            </a:pPr>
            <a:r>
              <a:rPr lang="en-US" dirty="0" smtClean="0"/>
              <a:t>Again, this is your chance to learn through successes and failures.</a:t>
            </a:r>
          </a:p>
          <a:p>
            <a:pPr>
              <a:buNone/>
            </a:pPr>
            <a:endParaRPr lang="en-US" dirty="0"/>
          </a:p>
          <a:p>
            <a:pPr>
              <a:buNone/>
            </a:pPr>
            <a:r>
              <a:rPr lang="en-US" dirty="0" smtClean="0"/>
              <a:t>Coming up through the system… my experiences at West Shore and LD.</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Roadblocks</a:t>
            </a:r>
            <a:endParaRPr lang="en-US" dirty="0"/>
          </a:p>
        </p:txBody>
      </p:sp>
      <p:sp>
        <p:nvSpPr>
          <p:cNvPr id="3" name="Content Placeholder 2"/>
          <p:cNvSpPr>
            <a:spLocks noGrp="1"/>
          </p:cNvSpPr>
          <p:nvPr>
            <p:ph idx="1"/>
          </p:nvPr>
        </p:nvSpPr>
        <p:spPr/>
        <p:txBody>
          <a:bodyPr/>
          <a:lstStyle/>
          <a:p>
            <a:pPr>
              <a:buNone/>
            </a:pPr>
            <a:r>
              <a:rPr lang="en-US" dirty="0" smtClean="0"/>
              <a:t>Lack of Time… How do we fix this?</a:t>
            </a:r>
          </a:p>
          <a:p>
            <a:pPr>
              <a:buNone/>
            </a:pPr>
            <a:endParaRPr lang="en-US" dirty="0"/>
          </a:p>
          <a:p>
            <a:pPr>
              <a:buNone/>
            </a:pPr>
            <a:r>
              <a:rPr lang="en-US" dirty="0" smtClean="0"/>
              <a:t>Lack of Expertise from Mentor… How do we fix this?</a:t>
            </a:r>
          </a:p>
          <a:p>
            <a:pPr>
              <a:buNone/>
            </a:pPr>
            <a:endParaRPr lang="en-US" dirty="0"/>
          </a:p>
          <a:p>
            <a:pPr>
              <a:buNone/>
            </a:pPr>
            <a:r>
              <a:rPr lang="en-US" dirty="0" smtClean="0"/>
              <a:t>Personality Mismatch in Mentor… How do we fix this?</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Chapter 2</a:t>
            </a:r>
            <a:br>
              <a:rPr lang="en-US" dirty="0" smtClean="0"/>
            </a:br>
            <a:r>
              <a:rPr lang="en-US" dirty="0" smtClean="0"/>
              <a:t>Internship and Course Scaffolding</a:t>
            </a:r>
            <a:endParaRPr lang="en-US" dirty="0"/>
          </a:p>
        </p:txBody>
      </p:sp>
      <p:sp>
        <p:nvSpPr>
          <p:cNvPr id="3" name="Content Placeholder 2"/>
          <p:cNvSpPr>
            <a:spLocks noGrp="1"/>
          </p:cNvSpPr>
          <p:nvPr>
            <p:ph idx="1"/>
          </p:nvPr>
        </p:nvSpPr>
        <p:spPr/>
        <p:txBody>
          <a:bodyPr>
            <a:normAutofit fontScale="92500" lnSpcReduction="10000"/>
          </a:bodyPr>
          <a:lstStyle/>
          <a:p>
            <a:pPr>
              <a:buNone/>
            </a:pPr>
            <a:r>
              <a:rPr lang="en-US" dirty="0" smtClean="0"/>
              <a:t>Look for connections to your coursework when completing your log and reflections.</a:t>
            </a:r>
          </a:p>
          <a:p>
            <a:pPr>
              <a:buNone/>
            </a:pPr>
            <a:endParaRPr lang="en-US" dirty="0"/>
          </a:p>
          <a:p>
            <a:pPr>
              <a:buNone/>
            </a:pPr>
            <a:r>
              <a:rPr lang="en-US" dirty="0" smtClean="0"/>
              <a:t>Evaluation of School Programs</a:t>
            </a:r>
          </a:p>
          <a:p>
            <a:pPr>
              <a:buNone/>
            </a:pPr>
            <a:r>
              <a:rPr lang="en-US" dirty="0" err="1" smtClean="0"/>
              <a:t>Principalship</a:t>
            </a:r>
            <a:endParaRPr lang="en-US" dirty="0" smtClean="0"/>
          </a:p>
          <a:p>
            <a:pPr>
              <a:buNone/>
            </a:pPr>
            <a:r>
              <a:rPr lang="en-US" dirty="0" smtClean="0"/>
              <a:t>Supervision and Staff Development</a:t>
            </a:r>
          </a:p>
          <a:p>
            <a:pPr>
              <a:buNone/>
            </a:pPr>
            <a:r>
              <a:rPr lang="en-US" dirty="0" smtClean="0"/>
              <a:t>Facilities (Budget Development)</a:t>
            </a:r>
          </a:p>
          <a:p>
            <a:pPr>
              <a:buNone/>
            </a:pPr>
            <a:r>
              <a:rPr lang="en-US" dirty="0" smtClean="0"/>
              <a:t>Special Education</a:t>
            </a:r>
          </a:p>
          <a:p>
            <a:pPr>
              <a:buNone/>
            </a:pPr>
            <a:r>
              <a:rPr lang="en-US" dirty="0" smtClean="0"/>
              <a:t>Using Assessment to Guide Instruction</a:t>
            </a:r>
          </a:p>
          <a:p>
            <a:pPr>
              <a:buNone/>
            </a:pPr>
            <a:endParaRPr lang="en-US" dirty="0" smtClean="0"/>
          </a:p>
          <a:p>
            <a:pPr>
              <a:buNone/>
            </a:pPr>
            <a:endParaRPr lang="en-US" dirty="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Self-Directed</a:t>
            </a:r>
            <a:endParaRPr lang="en-US" dirty="0"/>
          </a:p>
        </p:txBody>
      </p:sp>
      <p:sp>
        <p:nvSpPr>
          <p:cNvPr id="3" name="Content Placeholder 2"/>
          <p:cNvSpPr>
            <a:spLocks noGrp="1"/>
          </p:cNvSpPr>
          <p:nvPr>
            <p:ph idx="1"/>
          </p:nvPr>
        </p:nvSpPr>
        <p:spPr/>
        <p:txBody>
          <a:bodyPr/>
          <a:lstStyle/>
          <a:p>
            <a:pPr>
              <a:buNone/>
            </a:pPr>
            <a:r>
              <a:rPr lang="en-US" dirty="0" smtClean="0"/>
              <a:t>The instructor and the mentor will “facilitate” the learning process, serve as resources, and ensure that growth has actually taken place, </a:t>
            </a:r>
            <a:r>
              <a:rPr lang="en-US" b="1" u="sng" dirty="0" smtClean="0"/>
              <a:t>but they do not direct it</a:t>
            </a:r>
            <a:r>
              <a:rPr lang="en-US" dirty="0" smtClean="0"/>
              <a:t>; that is the responsibility of the intern.</a:t>
            </a:r>
            <a:endParaRPr lang="en-US" dirty="0"/>
          </a:p>
          <a:p>
            <a:pPr>
              <a:buNone/>
            </a:pPr>
            <a:endParaRPr lang="en-US" dirty="0" smtClean="0"/>
          </a:p>
          <a:p>
            <a:pPr>
              <a:buNone/>
            </a:pPr>
            <a:r>
              <a:rPr lang="en-US" dirty="0" smtClean="0"/>
              <a:t>Interns also serve as a resource for each other.  Communicate and support each </a:t>
            </a:r>
            <a:r>
              <a:rPr lang="en-US" dirty="0" smtClean="0"/>
              <a:t>other</a:t>
            </a:r>
            <a:r>
              <a:rPr lang="en-US" dirty="0" smtClean="0"/>
              <a:t>.</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Activities</a:t>
            </a:r>
            <a:endParaRPr lang="en-US" dirty="0"/>
          </a:p>
        </p:txBody>
      </p:sp>
      <p:sp>
        <p:nvSpPr>
          <p:cNvPr id="3" name="Content Placeholder 2"/>
          <p:cNvSpPr>
            <a:spLocks noGrp="1"/>
          </p:cNvSpPr>
          <p:nvPr>
            <p:ph idx="1"/>
          </p:nvPr>
        </p:nvSpPr>
        <p:spPr/>
        <p:txBody>
          <a:bodyPr>
            <a:normAutofit lnSpcReduction="10000"/>
          </a:bodyPr>
          <a:lstStyle/>
          <a:p>
            <a:pPr>
              <a:buNone/>
            </a:pPr>
            <a:r>
              <a:rPr lang="en-US" dirty="0" smtClean="0"/>
              <a:t>Brainstorming – Look at Large Scope</a:t>
            </a:r>
          </a:p>
          <a:p>
            <a:pPr>
              <a:buNone/>
            </a:pPr>
            <a:endParaRPr lang="en-US" dirty="0"/>
          </a:p>
          <a:p>
            <a:pPr>
              <a:buNone/>
            </a:pPr>
            <a:r>
              <a:rPr lang="en-US" dirty="0" smtClean="0"/>
              <a:t>Start with things you are comfortable with and knowledgeable of, but work up to activities you are know the least about.</a:t>
            </a:r>
          </a:p>
          <a:p>
            <a:pPr>
              <a:buNone/>
            </a:pPr>
            <a:endParaRPr lang="en-US" dirty="0"/>
          </a:p>
          <a:p>
            <a:pPr>
              <a:buNone/>
            </a:pPr>
            <a:r>
              <a:rPr lang="en-US" dirty="0" smtClean="0"/>
              <a:t>As you move forward analyze the culture and climate of the buildings you are completing activities in.</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31</TotalTime>
  <Words>464</Words>
  <Application>Microsoft Office PowerPoint</Application>
  <PresentationFormat>On-screen Show (4:3)</PresentationFormat>
  <Paragraphs>61</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Cunningham Ch. 1 &amp; 2</vt:lpstr>
      <vt:lpstr>Internship and Mentoring</vt:lpstr>
      <vt:lpstr>Reciprocal Sharing</vt:lpstr>
      <vt:lpstr>Mentoring</vt:lpstr>
      <vt:lpstr>Hoops and More Hoops</vt:lpstr>
      <vt:lpstr>Roadblocks</vt:lpstr>
      <vt:lpstr>Chapter 2 Internship and Course Scaffolding</vt:lpstr>
      <vt:lpstr>Self-Directed</vt:lpstr>
      <vt:lpstr>Activities</vt:lpstr>
      <vt:lpstr>Things to think about…</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Cunningham Ch. 1 &amp; 2</dc:title>
  <dc:creator>rschultz</dc:creator>
  <cp:lastModifiedBy>rschultz</cp:lastModifiedBy>
  <cp:revision>4</cp:revision>
  <dcterms:created xsi:type="dcterms:W3CDTF">2011-09-18T14:56:45Z</dcterms:created>
  <dcterms:modified xsi:type="dcterms:W3CDTF">2011-09-24T12:27:35Z</dcterms:modified>
</cp:coreProperties>
</file>

<file path=docProps/thumbnail.jpeg>
</file>